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281" r:id="rId2"/>
    <p:sldId id="256" r:id="rId3"/>
    <p:sldId id="257" r:id="rId4"/>
    <p:sldId id="259" r:id="rId5"/>
    <p:sldId id="262" r:id="rId6"/>
    <p:sldId id="282" r:id="rId7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00CC"/>
    <a:srgbClr val="FF9900"/>
    <a:srgbClr val="D99B01"/>
    <a:srgbClr val="FF66CC"/>
    <a:srgbClr val="FF67AC"/>
    <a:srgbClr val="CC0099"/>
    <a:srgbClr val="FFDC47"/>
    <a:srgbClr val="5EEC3C"/>
    <a:srgbClr val="CCCC00"/>
    <a:srgbClr val="FFCC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9" d="100"/>
          <a:sy n="59" d="100"/>
        </p:scale>
        <p:origin x="1488" y="-13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152705" cy="15270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24.pn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2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90B8546-4E66-499B-AA2F-36DF70342285}" type="doc">
      <dgm:prSet loTypeId="urn:microsoft.com/office/officeart/2009/3/layout/RandomtoResult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800E486-23A2-4838-8692-2D94D95D7067}">
      <dgm:prSet phldrT="[Text]" custT="1"/>
      <dgm:spPr/>
      <dgm:t>
        <a:bodyPr/>
        <a:lstStyle/>
        <a:p>
          <a:r>
            <a:rPr lang="en-US" sz="1800" dirty="0" smtClean="0"/>
            <a:t>.</a:t>
          </a:r>
          <a:endParaRPr lang="en-US" sz="1800" dirty="0"/>
        </a:p>
      </dgm:t>
    </dgm:pt>
    <dgm:pt modelId="{DBD7EE08-7296-47A9-A848-DF4A46DE3C8F}" type="parTrans" cxnId="{C0169570-6529-4AF8-953C-13AA7737E703}">
      <dgm:prSet/>
      <dgm:spPr/>
      <dgm:t>
        <a:bodyPr/>
        <a:lstStyle/>
        <a:p>
          <a:endParaRPr lang="en-US"/>
        </a:p>
      </dgm:t>
    </dgm:pt>
    <dgm:pt modelId="{0F2CF159-C394-4417-81C6-3BD54317798C}" type="sibTrans" cxnId="{C0169570-6529-4AF8-953C-13AA7737E703}">
      <dgm:prSet/>
      <dgm:spPr/>
      <dgm:t>
        <a:bodyPr/>
        <a:lstStyle/>
        <a:p>
          <a:endParaRPr lang="en-US"/>
        </a:p>
      </dgm:t>
    </dgm:pt>
    <dgm:pt modelId="{41787118-A385-4D86-8994-10DDE966ACA7}">
      <dgm:prSet phldrT="[Text]" custT="1"/>
      <dgm:spPr/>
      <dgm:t>
        <a:bodyPr/>
        <a:lstStyle/>
        <a:p>
          <a:r>
            <a:rPr lang="en-US" sz="2000" dirty="0" smtClean="0"/>
            <a:t>Raw</a:t>
          </a:r>
          <a:endParaRPr lang="en-US" sz="2000" dirty="0"/>
        </a:p>
      </dgm:t>
    </dgm:pt>
    <dgm:pt modelId="{FF13AB2A-1D8D-42AB-AFFE-F9913C946A46}" type="parTrans" cxnId="{5B986BC8-BCF0-4A3F-A9F1-548665AD2C16}">
      <dgm:prSet/>
      <dgm:spPr/>
      <dgm:t>
        <a:bodyPr/>
        <a:lstStyle/>
        <a:p>
          <a:endParaRPr lang="en-US"/>
        </a:p>
      </dgm:t>
    </dgm:pt>
    <dgm:pt modelId="{F5104653-2A4F-4AA9-9217-A404A58ED29C}" type="sibTrans" cxnId="{5B986BC8-BCF0-4A3F-A9F1-548665AD2C16}">
      <dgm:prSet/>
      <dgm:spPr/>
      <dgm:t>
        <a:bodyPr/>
        <a:lstStyle/>
        <a:p>
          <a:endParaRPr lang="en-US"/>
        </a:p>
      </dgm:t>
    </dgm:pt>
    <dgm:pt modelId="{934A40C4-C94F-4480-9F8C-CFB62D359AC7}">
      <dgm:prSet phldrT="[Text]" custT="1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en-US" sz="1000" b="0" dirty="0" smtClean="0"/>
            <a:t>Web browser</a:t>
          </a:r>
          <a:endParaRPr lang="en-US" sz="1000" b="0" dirty="0"/>
        </a:p>
      </dgm:t>
    </dgm:pt>
    <dgm:pt modelId="{295F69DE-183C-4729-BAEE-C94E70B52AD2}" type="parTrans" cxnId="{1C3677F5-3CDB-43A1-8A16-3653BA9856CB}">
      <dgm:prSet/>
      <dgm:spPr/>
      <dgm:t>
        <a:bodyPr/>
        <a:lstStyle/>
        <a:p>
          <a:endParaRPr lang="en-US"/>
        </a:p>
      </dgm:t>
    </dgm:pt>
    <dgm:pt modelId="{0892115B-3E11-430C-98D6-BAD6C9F458BA}" type="sibTrans" cxnId="{1C3677F5-3CDB-43A1-8A16-3653BA9856CB}">
      <dgm:prSet/>
      <dgm:spPr/>
      <dgm:t>
        <a:bodyPr/>
        <a:lstStyle/>
        <a:p>
          <a:endParaRPr lang="en-US"/>
        </a:p>
      </dgm:t>
    </dgm:pt>
    <dgm:pt modelId="{11B2AC61-62BB-4EEB-89B5-F922DF5EA2A0}">
      <dgm:prSet phldrT="[Text]" custT="1"/>
      <dgm:spPr/>
      <dgm:t>
        <a:bodyPr/>
        <a:lstStyle/>
        <a:p>
          <a:r>
            <a:rPr lang="en-US" sz="2000" dirty="0" smtClean="0"/>
            <a:t>Awe</a:t>
          </a:r>
          <a:endParaRPr lang="en-US" sz="2000" dirty="0"/>
        </a:p>
      </dgm:t>
    </dgm:pt>
    <dgm:pt modelId="{96D44BEB-256C-40CA-BF34-A06892D26CDA}" type="parTrans" cxnId="{7E5C963B-AB54-41B5-A920-C6FFBAFDCAC2}">
      <dgm:prSet/>
      <dgm:spPr/>
      <dgm:t>
        <a:bodyPr/>
        <a:lstStyle/>
        <a:p>
          <a:endParaRPr lang="en-US"/>
        </a:p>
      </dgm:t>
    </dgm:pt>
    <dgm:pt modelId="{30DC2FE4-0B4A-4526-97F3-94E570D20EF1}" type="sibTrans" cxnId="{7E5C963B-AB54-41B5-A920-C6FFBAFDCAC2}">
      <dgm:prSet/>
      <dgm:spPr/>
      <dgm:t>
        <a:bodyPr/>
        <a:lstStyle/>
        <a:p>
          <a:endParaRPr lang="en-US"/>
        </a:p>
      </dgm:t>
    </dgm:pt>
    <dgm:pt modelId="{A3244CFC-62FE-4E6E-BD47-1E8CF8A9C380}" type="pres">
      <dgm:prSet presAssocID="{390B8546-4E66-499B-AA2F-36DF70342285}" presName="Name0" presStyleCnt="0">
        <dgm:presLayoutVars>
          <dgm:dir/>
          <dgm:animOne val="branch"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83B4EECE-BD67-4586-8E56-EC7605E4077C}" type="pres">
      <dgm:prSet presAssocID="{A800E486-23A2-4838-8692-2D94D95D7067}" presName="chaos" presStyleCnt="0"/>
      <dgm:spPr/>
    </dgm:pt>
    <dgm:pt modelId="{4D70C428-2038-4B7E-AA89-D695A78E1BE4}" type="pres">
      <dgm:prSet presAssocID="{A800E486-23A2-4838-8692-2D94D95D7067}" presName="parTx1" presStyleLbl="revTx" presStyleIdx="0" presStyleCnt="3"/>
      <dgm:spPr/>
      <dgm:t>
        <a:bodyPr/>
        <a:lstStyle/>
        <a:p>
          <a:endParaRPr lang="en-US"/>
        </a:p>
      </dgm:t>
    </dgm:pt>
    <dgm:pt modelId="{49201C50-39CE-42C7-8523-BFAE248A43CB}" type="pres">
      <dgm:prSet presAssocID="{A800E486-23A2-4838-8692-2D94D95D7067}" presName="desTx1" presStyleLbl="revTx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A2CE709-A967-45BD-A6CE-D7A98555890B}" type="pres">
      <dgm:prSet presAssocID="{A800E486-23A2-4838-8692-2D94D95D7067}" presName="c1" presStyleLbl="node1" presStyleIdx="0" presStyleCnt="19"/>
      <dgm:spPr/>
    </dgm:pt>
    <dgm:pt modelId="{D772014F-FD99-4B02-9D2E-59FD279D9EAD}" type="pres">
      <dgm:prSet presAssocID="{A800E486-23A2-4838-8692-2D94D95D7067}" presName="c2" presStyleLbl="node1" presStyleIdx="1" presStyleCnt="19"/>
      <dgm:spPr/>
    </dgm:pt>
    <dgm:pt modelId="{28E7A0F7-AC5A-48EA-AA42-52B47095020D}" type="pres">
      <dgm:prSet presAssocID="{A800E486-23A2-4838-8692-2D94D95D7067}" presName="c3" presStyleLbl="node1" presStyleIdx="2" presStyleCnt="19"/>
      <dgm:spPr/>
    </dgm:pt>
    <dgm:pt modelId="{CE24B6F7-66FF-4E7B-80C4-ED098C5C452D}" type="pres">
      <dgm:prSet presAssocID="{A800E486-23A2-4838-8692-2D94D95D7067}" presName="c4" presStyleLbl="node1" presStyleIdx="3" presStyleCnt="19"/>
      <dgm:spPr/>
    </dgm:pt>
    <dgm:pt modelId="{57001172-84C9-4BF3-B5B5-2563A3FAF022}" type="pres">
      <dgm:prSet presAssocID="{A800E486-23A2-4838-8692-2D94D95D7067}" presName="c5" presStyleLbl="node1" presStyleIdx="4" presStyleCnt="19"/>
      <dgm:spPr/>
    </dgm:pt>
    <dgm:pt modelId="{8C150BDD-746F-409F-932B-C975ED98B0FA}" type="pres">
      <dgm:prSet presAssocID="{A800E486-23A2-4838-8692-2D94D95D7067}" presName="c6" presStyleLbl="node1" presStyleIdx="5" presStyleCnt="19"/>
      <dgm:spPr/>
    </dgm:pt>
    <dgm:pt modelId="{05BE157D-0A00-425C-80A5-559983F56E91}" type="pres">
      <dgm:prSet presAssocID="{A800E486-23A2-4838-8692-2D94D95D7067}" presName="c7" presStyleLbl="node1" presStyleIdx="6" presStyleCnt="19"/>
      <dgm:spPr/>
    </dgm:pt>
    <dgm:pt modelId="{5978942C-C8A3-404A-8787-B74BC9EBD117}" type="pres">
      <dgm:prSet presAssocID="{A800E486-23A2-4838-8692-2D94D95D7067}" presName="c8" presStyleLbl="node1" presStyleIdx="7" presStyleCnt="19"/>
      <dgm:spPr/>
    </dgm:pt>
    <dgm:pt modelId="{43A220F3-373B-48FC-BFA9-8B0DC56AE5A7}" type="pres">
      <dgm:prSet presAssocID="{A800E486-23A2-4838-8692-2D94D95D7067}" presName="c9" presStyleLbl="node1" presStyleIdx="8" presStyleCnt="19"/>
      <dgm:spPr/>
    </dgm:pt>
    <dgm:pt modelId="{E93963CA-4120-4537-9951-862469A0DED6}" type="pres">
      <dgm:prSet presAssocID="{A800E486-23A2-4838-8692-2D94D95D7067}" presName="c10" presStyleLbl="node1" presStyleIdx="9" presStyleCnt="19"/>
      <dgm:spPr/>
    </dgm:pt>
    <dgm:pt modelId="{D05A45EE-7AFD-4EAF-A305-61CCE12E244F}" type="pres">
      <dgm:prSet presAssocID="{A800E486-23A2-4838-8692-2D94D95D7067}" presName="c11" presStyleLbl="node1" presStyleIdx="10" presStyleCnt="19"/>
      <dgm:spPr/>
    </dgm:pt>
    <dgm:pt modelId="{FCA71654-1F1B-4486-A83B-F2A4AE0FF5EA}" type="pres">
      <dgm:prSet presAssocID="{A800E486-23A2-4838-8692-2D94D95D7067}" presName="c12" presStyleLbl="node1" presStyleIdx="11" presStyleCnt="19"/>
      <dgm:spPr/>
    </dgm:pt>
    <dgm:pt modelId="{5B716F21-A4CF-4EF2-89E0-1A7B57FB7B02}" type="pres">
      <dgm:prSet presAssocID="{A800E486-23A2-4838-8692-2D94D95D7067}" presName="c13" presStyleLbl="node1" presStyleIdx="12" presStyleCnt="19"/>
      <dgm:spPr/>
    </dgm:pt>
    <dgm:pt modelId="{91398725-34AF-4991-9E66-A82C0B584EFA}" type="pres">
      <dgm:prSet presAssocID="{A800E486-23A2-4838-8692-2D94D95D7067}" presName="c14" presStyleLbl="node1" presStyleIdx="13" presStyleCnt="19"/>
      <dgm:spPr/>
    </dgm:pt>
    <dgm:pt modelId="{1732EE74-CD48-4A55-9060-B5DE8DE5E2BE}" type="pres">
      <dgm:prSet presAssocID="{A800E486-23A2-4838-8692-2D94D95D7067}" presName="c15" presStyleLbl="node1" presStyleIdx="14" presStyleCnt="19"/>
      <dgm:spPr/>
    </dgm:pt>
    <dgm:pt modelId="{7CD5E928-48DC-44C2-A72A-7EAB01554C45}" type="pres">
      <dgm:prSet presAssocID="{A800E486-23A2-4838-8692-2D94D95D7067}" presName="c16" presStyleLbl="node1" presStyleIdx="15" presStyleCnt="19"/>
      <dgm:spPr/>
    </dgm:pt>
    <dgm:pt modelId="{A0F20079-E026-4033-B8B9-B0C037633E22}" type="pres">
      <dgm:prSet presAssocID="{A800E486-23A2-4838-8692-2D94D95D7067}" presName="c17" presStyleLbl="node1" presStyleIdx="16" presStyleCnt="19"/>
      <dgm:spPr/>
    </dgm:pt>
    <dgm:pt modelId="{F71C7F52-0829-48A2-8A53-F0BC58CC2391}" type="pres">
      <dgm:prSet presAssocID="{A800E486-23A2-4838-8692-2D94D95D7067}" presName="c18" presStyleLbl="node1" presStyleIdx="17" presStyleCnt="19"/>
      <dgm:spPr/>
    </dgm:pt>
    <dgm:pt modelId="{7F6D6338-6AB1-4D02-B7DB-518FD6C622BB}" type="pres">
      <dgm:prSet presAssocID="{0F2CF159-C394-4417-81C6-3BD54317798C}" presName="chevronComposite1" presStyleCnt="0"/>
      <dgm:spPr/>
    </dgm:pt>
    <dgm:pt modelId="{6207049A-71A5-4C65-AD9F-FFC5E1C9A912}" type="pres">
      <dgm:prSet presAssocID="{0F2CF159-C394-4417-81C6-3BD54317798C}" presName="chevron1" presStyleLbl="sibTrans2D1" presStyleIdx="0" presStyleCnt="2" custScaleX="178619"/>
      <dgm:spPr/>
    </dgm:pt>
    <dgm:pt modelId="{B46D8AFC-79F9-4FB3-9D33-B9CFDFE40265}" type="pres">
      <dgm:prSet presAssocID="{0F2CF159-C394-4417-81C6-3BD54317798C}" presName="spChevron1" presStyleCnt="0"/>
      <dgm:spPr/>
    </dgm:pt>
    <dgm:pt modelId="{E3ED0D3B-F8A7-4252-8269-39B16B131215}" type="pres">
      <dgm:prSet presAssocID="{0F2CF159-C394-4417-81C6-3BD54317798C}" presName="overlap" presStyleCnt="0"/>
      <dgm:spPr/>
    </dgm:pt>
    <dgm:pt modelId="{5A35D041-9105-46A5-9BC9-A0F75D4CB08A}" type="pres">
      <dgm:prSet presAssocID="{0F2CF159-C394-4417-81C6-3BD54317798C}" presName="chevronComposite2" presStyleCnt="0"/>
      <dgm:spPr/>
    </dgm:pt>
    <dgm:pt modelId="{A783FA48-E08D-43F8-A53D-B11F608A6B08}" type="pres">
      <dgm:prSet presAssocID="{0F2CF159-C394-4417-81C6-3BD54317798C}" presName="chevron2" presStyleLbl="sibTrans2D1" presStyleIdx="1" presStyleCnt="2" custScaleX="169559"/>
      <dgm:spPr/>
    </dgm:pt>
    <dgm:pt modelId="{71A5E671-D69F-4140-8595-5070D9BE141A}" type="pres">
      <dgm:prSet presAssocID="{0F2CF159-C394-4417-81C6-3BD54317798C}" presName="spChevron2" presStyleCnt="0"/>
      <dgm:spPr/>
    </dgm:pt>
    <dgm:pt modelId="{738F812F-EF50-452E-8ABE-15A06D3CD3EE}" type="pres">
      <dgm:prSet presAssocID="{934A40C4-C94F-4480-9F8C-CFB62D359AC7}" presName="last" presStyleCnt="0"/>
      <dgm:spPr/>
    </dgm:pt>
    <dgm:pt modelId="{1F0801DD-753D-4E29-8635-A8E51AEA0E8F}" type="pres">
      <dgm:prSet presAssocID="{934A40C4-C94F-4480-9F8C-CFB62D359AC7}" presName="circleTx" presStyleLbl="node1" presStyleIdx="18" presStyleCnt="19"/>
      <dgm:spPr/>
      <dgm:t>
        <a:bodyPr/>
        <a:lstStyle/>
        <a:p>
          <a:endParaRPr lang="en-US"/>
        </a:p>
      </dgm:t>
    </dgm:pt>
    <dgm:pt modelId="{71864CED-EF09-4C29-A5E5-6BA8A18D2431}" type="pres">
      <dgm:prSet presAssocID="{934A40C4-C94F-4480-9F8C-CFB62D359AC7}" presName="desTxN" presStyleLbl="revTx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56D56FF-EC28-4981-B495-C9BB16A67FD3}" type="pres">
      <dgm:prSet presAssocID="{934A40C4-C94F-4480-9F8C-CFB62D359AC7}" presName="spN" presStyleCnt="0"/>
      <dgm:spPr/>
    </dgm:pt>
  </dgm:ptLst>
  <dgm:cxnLst>
    <dgm:cxn modelId="{0FFCCDD2-6B7A-44A3-B7A7-800514D816C8}" type="presOf" srcId="{934A40C4-C94F-4480-9F8C-CFB62D359AC7}" destId="{1F0801DD-753D-4E29-8635-A8E51AEA0E8F}" srcOrd="0" destOrd="0" presId="urn:microsoft.com/office/officeart/2009/3/layout/RandomtoResultProcess"/>
    <dgm:cxn modelId="{C0169570-6529-4AF8-953C-13AA7737E703}" srcId="{390B8546-4E66-499B-AA2F-36DF70342285}" destId="{A800E486-23A2-4838-8692-2D94D95D7067}" srcOrd="0" destOrd="0" parTransId="{DBD7EE08-7296-47A9-A848-DF4A46DE3C8F}" sibTransId="{0F2CF159-C394-4417-81C6-3BD54317798C}"/>
    <dgm:cxn modelId="{68226501-A9CD-44F9-8017-54B774594F4A}" type="presOf" srcId="{390B8546-4E66-499B-AA2F-36DF70342285}" destId="{A3244CFC-62FE-4E6E-BD47-1E8CF8A9C380}" srcOrd="0" destOrd="0" presId="urn:microsoft.com/office/officeart/2009/3/layout/RandomtoResultProcess"/>
    <dgm:cxn modelId="{18DF4B15-161C-4620-A2B9-ACF9125440E3}" type="presOf" srcId="{A800E486-23A2-4838-8692-2D94D95D7067}" destId="{4D70C428-2038-4B7E-AA89-D695A78E1BE4}" srcOrd="0" destOrd="0" presId="urn:microsoft.com/office/officeart/2009/3/layout/RandomtoResultProcess"/>
    <dgm:cxn modelId="{7E5C963B-AB54-41B5-A920-C6FFBAFDCAC2}" srcId="{934A40C4-C94F-4480-9F8C-CFB62D359AC7}" destId="{11B2AC61-62BB-4EEB-89B5-F922DF5EA2A0}" srcOrd="0" destOrd="0" parTransId="{96D44BEB-256C-40CA-BF34-A06892D26CDA}" sibTransId="{30DC2FE4-0B4A-4526-97F3-94E570D20EF1}"/>
    <dgm:cxn modelId="{2E8EEF04-FCFE-49DA-A7F0-D2EC8E2C77F6}" type="presOf" srcId="{41787118-A385-4D86-8994-10DDE966ACA7}" destId="{49201C50-39CE-42C7-8523-BFAE248A43CB}" srcOrd="0" destOrd="0" presId="urn:microsoft.com/office/officeart/2009/3/layout/RandomtoResultProcess"/>
    <dgm:cxn modelId="{5B986BC8-BCF0-4A3F-A9F1-548665AD2C16}" srcId="{A800E486-23A2-4838-8692-2D94D95D7067}" destId="{41787118-A385-4D86-8994-10DDE966ACA7}" srcOrd="0" destOrd="0" parTransId="{FF13AB2A-1D8D-42AB-AFFE-F9913C946A46}" sibTransId="{F5104653-2A4F-4AA9-9217-A404A58ED29C}"/>
    <dgm:cxn modelId="{CB73CE45-A6D0-4359-BCC1-D4ECBBB9E4A7}" type="presOf" srcId="{11B2AC61-62BB-4EEB-89B5-F922DF5EA2A0}" destId="{71864CED-EF09-4C29-A5E5-6BA8A18D2431}" srcOrd="0" destOrd="0" presId="urn:microsoft.com/office/officeart/2009/3/layout/RandomtoResultProcess"/>
    <dgm:cxn modelId="{1C3677F5-3CDB-43A1-8A16-3653BA9856CB}" srcId="{390B8546-4E66-499B-AA2F-36DF70342285}" destId="{934A40C4-C94F-4480-9F8C-CFB62D359AC7}" srcOrd="1" destOrd="0" parTransId="{295F69DE-183C-4729-BAEE-C94E70B52AD2}" sibTransId="{0892115B-3E11-430C-98D6-BAD6C9F458BA}"/>
    <dgm:cxn modelId="{AED7DA5E-16DA-43E1-B6C8-345226E3CADB}" type="presParOf" srcId="{A3244CFC-62FE-4E6E-BD47-1E8CF8A9C380}" destId="{83B4EECE-BD67-4586-8E56-EC7605E4077C}" srcOrd="0" destOrd="0" presId="urn:microsoft.com/office/officeart/2009/3/layout/RandomtoResultProcess"/>
    <dgm:cxn modelId="{E8D01364-8F6D-4FDD-AB8B-9E7F5D2A574E}" type="presParOf" srcId="{83B4EECE-BD67-4586-8E56-EC7605E4077C}" destId="{4D70C428-2038-4B7E-AA89-D695A78E1BE4}" srcOrd="0" destOrd="0" presId="urn:microsoft.com/office/officeart/2009/3/layout/RandomtoResultProcess"/>
    <dgm:cxn modelId="{291ACB5B-CEA1-4ABC-8804-7597A5A9EAC0}" type="presParOf" srcId="{83B4EECE-BD67-4586-8E56-EC7605E4077C}" destId="{49201C50-39CE-42C7-8523-BFAE248A43CB}" srcOrd="1" destOrd="0" presId="urn:microsoft.com/office/officeart/2009/3/layout/RandomtoResultProcess"/>
    <dgm:cxn modelId="{D2A3FED0-2823-40A5-9D61-826A70395C01}" type="presParOf" srcId="{83B4EECE-BD67-4586-8E56-EC7605E4077C}" destId="{2A2CE709-A967-45BD-A6CE-D7A98555890B}" srcOrd="2" destOrd="0" presId="urn:microsoft.com/office/officeart/2009/3/layout/RandomtoResultProcess"/>
    <dgm:cxn modelId="{5AD59344-3B8F-4514-AE65-D06BC388DDEC}" type="presParOf" srcId="{83B4EECE-BD67-4586-8E56-EC7605E4077C}" destId="{D772014F-FD99-4B02-9D2E-59FD279D9EAD}" srcOrd="3" destOrd="0" presId="urn:microsoft.com/office/officeart/2009/3/layout/RandomtoResultProcess"/>
    <dgm:cxn modelId="{9A044693-7273-4831-8284-908A45FBF18F}" type="presParOf" srcId="{83B4EECE-BD67-4586-8E56-EC7605E4077C}" destId="{28E7A0F7-AC5A-48EA-AA42-52B47095020D}" srcOrd="4" destOrd="0" presId="urn:microsoft.com/office/officeart/2009/3/layout/RandomtoResultProcess"/>
    <dgm:cxn modelId="{D0301075-ABF8-49B9-AFCE-6EA8CCD98FEA}" type="presParOf" srcId="{83B4EECE-BD67-4586-8E56-EC7605E4077C}" destId="{CE24B6F7-66FF-4E7B-80C4-ED098C5C452D}" srcOrd="5" destOrd="0" presId="urn:microsoft.com/office/officeart/2009/3/layout/RandomtoResultProcess"/>
    <dgm:cxn modelId="{6FB40C43-6BE7-4BAD-8A83-8877414AB5F7}" type="presParOf" srcId="{83B4EECE-BD67-4586-8E56-EC7605E4077C}" destId="{57001172-84C9-4BF3-B5B5-2563A3FAF022}" srcOrd="6" destOrd="0" presId="urn:microsoft.com/office/officeart/2009/3/layout/RandomtoResultProcess"/>
    <dgm:cxn modelId="{08E9D2FD-5C76-47F8-947E-2A1D60A62EC3}" type="presParOf" srcId="{83B4EECE-BD67-4586-8E56-EC7605E4077C}" destId="{8C150BDD-746F-409F-932B-C975ED98B0FA}" srcOrd="7" destOrd="0" presId="urn:microsoft.com/office/officeart/2009/3/layout/RandomtoResultProcess"/>
    <dgm:cxn modelId="{2CEC31D2-B6ED-4E50-9328-78F139E2F248}" type="presParOf" srcId="{83B4EECE-BD67-4586-8E56-EC7605E4077C}" destId="{05BE157D-0A00-425C-80A5-559983F56E91}" srcOrd="8" destOrd="0" presId="urn:microsoft.com/office/officeart/2009/3/layout/RandomtoResultProcess"/>
    <dgm:cxn modelId="{39537F46-5C64-44F5-9278-33D1619B8CBE}" type="presParOf" srcId="{83B4EECE-BD67-4586-8E56-EC7605E4077C}" destId="{5978942C-C8A3-404A-8787-B74BC9EBD117}" srcOrd="9" destOrd="0" presId="urn:microsoft.com/office/officeart/2009/3/layout/RandomtoResultProcess"/>
    <dgm:cxn modelId="{B430994F-86CF-4592-820E-027DE986BB56}" type="presParOf" srcId="{83B4EECE-BD67-4586-8E56-EC7605E4077C}" destId="{43A220F3-373B-48FC-BFA9-8B0DC56AE5A7}" srcOrd="10" destOrd="0" presId="urn:microsoft.com/office/officeart/2009/3/layout/RandomtoResultProcess"/>
    <dgm:cxn modelId="{6BB7C0D4-8283-4670-977C-B2CE87731ED7}" type="presParOf" srcId="{83B4EECE-BD67-4586-8E56-EC7605E4077C}" destId="{E93963CA-4120-4537-9951-862469A0DED6}" srcOrd="11" destOrd="0" presId="urn:microsoft.com/office/officeart/2009/3/layout/RandomtoResultProcess"/>
    <dgm:cxn modelId="{C99C80A7-B8F8-428E-97F1-3DB405DBC817}" type="presParOf" srcId="{83B4EECE-BD67-4586-8E56-EC7605E4077C}" destId="{D05A45EE-7AFD-4EAF-A305-61CCE12E244F}" srcOrd="12" destOrd="0" presId="urn:microsoft.com/office/officeart/2009/3/layout/RandomtoResultProcess"/>
    <dgm:cxn modelId="{6709D33E-7103-4323-9C7D-8A9600CB929A}" type="presParOf" srcId="{83B4EECE-BD67-4586-8E56-EC7605E4077C}" destId="{FCA71654-1F1B-4486-A83B-F2A4AE0FF5EA}" srcOrd="13" destOrd="0" presId="urn:microsoft.com/office/officeart/2009/3/layout/RandomtoResultProcess"/>
    <dgm:cxn modelId="{37103FB8-A86D-400E-8FC2-ECC18EAD99DC}" type="presParOf" srcId="{83B4EECE-BD67-4586-8E56-EC7605E4077C}" destId="{5B716F21-A4CF-4EF2-89E0-1A7B57FB7B02}" srcOrd="14" destOrd="0" presId="urn:microsoft.com/office/officeart/2009/3/layout/RandomtoResultProcess"/>
    <dgm:cxn modelId="{F13B266A-6E0B-40D0-B429-69AAD365F118}" type="presParOf" srcId="{83B4EECE-BD67-4586-8E56-EC7605E4077C}" destId="{91398725-34AF-4991-9E66-A82C0B584EFA}" srcOrd="15" destOrd="0" presId="urn:microsoft.com/office/officeart/2009/3/layout/RandomtoResultProcess"/>
    <dgm:cxn modelId="{6E7DB6DA-DD38-4EBC-ABE6-AEA16692E250}" type="presParOf" srcId="{83B4EECE-BD67-4586-8E56-EC7605E4077C}" destId="{1732EE74-CD48-4A55-9060-B5DE8DE5E2BE}" srcOrd="16" destOrd="0" presId="urn:microsoft.com/office/officeart/2009/3/layout/RandomtoResultProcess"/>
    <dgm:cxn modelId="{6D7C31DC-7F9C-490F-BEB9-A7B9479788B9}" type="presParOf" srcId="{83B4EECE-BD67-4586-8E56-EC7605E4077C}" destId="{7CD5E928-48DC-44C2-A72A-7EAB01554C45}" srcOrd="17" destOrd="0" presId="urn:microsoft.com/office/officeart/2009/3/layout/RandomtoResultProcess"/>
    <dgm:cxn modelId="{68574BA1-79CC-4DCF-90A1-B35E14F4334F}" type="presParOf" srcId="{83B4EECE-BD67-4586-8E56-EC7605E4077C}" destId="{A0F20079-E026-4033-B8B9-B0C037633E22}" srcOrd="18" destOrd="0" presId="urn:microsoft.com/office/officeart/2009/3/layout/RandomtoResultProcess"/>
    <dgm:cxn modelId="{D8735951-77B2-4342-8146-09A08BDB6782}" type="presParOf" srcId="{83B4EECE-BD67-4586-8E56-EC7605E4077C}" destId="{F71C7F52-0829-48A2-8A53-F0BC58CC2391}" srcOrd="19" destOrd="0" presId="urn:microsoft.com/office/officeart/2009/3/layout/RandomtoResultProcess"/>
    <dgm:cxn modelId="{038804AE-71A9-43EB-8718-FD672811C5C9}" type="presParOf" srcId="{A3244CFC-62FE-4E6E-BD47-1E8CF8A9C380}" destId="{7F6D6338-6AB1-4D02-B7DB-518FD6C622BB}" srcOrd="1" destOrd="0" presId="urn:microsoft.com/office/officeart/2009/3/layout/RandomtoResultProcess"/>
    <dgm:cxn modelId="{2732424C-CCD9-4F72-A7FA-30A406639215}" type="presParOf" srcId="{7F6D6338-6AB1-4D02-B7DB-518FD6C622BB}" destId="{6207049A-71A5-4C65-AD9F-FFC5E1C9A912}" srcOrd="0" destOrd="0" presId="urn:microsoft.com/office/officeart/2009/3/layout/RandomtoResultProcess"/>
    <dgm:cxn modelId="{E9820A8F-4CC9-4E9C-B702-6F81AEA23B54}" type="presParOf" srcId="{7F6D6338-6AB1-4D02-B7DB-518FD6C622BB}" destId="{B46D8AFC-79F9-4FB3-9D33-B9CFDFE40265}" srcOrd="1" destOrd="0" presId="urn:microsoft.com/office/officeart/2009/3/layout/RandomtoResultProcess"/>
    <dgm:cxn modelId="{0EE51D81-6848-4798-A38D-706CA24F63EA}" type="presParOf" srcId="{A3244CFC-62FE-4E6E-BD47-1E8CF8A9C380}" destId="{E3ED0D3B-F8A7-4252-8269-39B16B131215}" srcOrd="2" destOrd="0" presId="urn:microsoft.com/office/officeart/2009/3/layout/RandomtoResultProcess"/>
    <dgm:cxn modelId="{C0D14932-9756-4BA8-BB54-70DF0820BCC2}" type="presParOf" srcId="{A3244CFC-62FE-4E6E-BD47-1E8CF8A9C380}" destId="{5A35D041-9105-46A5-9BC9-A0F75D4CB08A}" srcOrd="3" destOrd="0" presId="urn:microsoft.com/office/officeart/2009/3/layout/RandomtoResultProcess"/>
    <dgm:cxn modelId="{75851653-4CC6-44F3-812F-A0F8532A2528}" type="presParOf" srcId="{5A35D041-9105-46A5-9BC9-A0F75D4CB08A}" destId="{A783FA48-E08D-43F8-A53D-B11F608A6B08}" srcOrd="0" destOrd="0" presId="urn:microsoft.com/office/officeart/2009/3/layout/RandomtoResultProcess"/>
    <dgm:cxn modelId="{B04BEDF2-925A-445D-8512-2CC8D87496D0}" type="presParOf" srcId="{5A35D041-9105-46A5-9BC9-A0F75D4CB08A}" destId="{71A5E671-D69F-4140-8595-5070D9BE141A}" srcOrd="1" destOrd="0" presId="urn:microsoft.com/office/officeart/2009/3/layout/RandomtoResultProcess"/>
    <dgm:cxn modelId="{B8F54C3B-7E8F-4F41-B7A2-00B0983B36E3}" type="presParOf" srcId="{A3244CFC-62FE-4E6E-BD47-1E8CF8A9C380}" destId="{738F812F-EF50-452E-8ABE-15A06D3CD3EE}" srcOrd="4" destOrd="0" presId="urn:microsoft.com/office/officeart/2009/3/layout/RandomtoResultProcess"/>
    <dgm:cxn modelId="{0694910A-D369-45CE-AB14-0491F218025B}" type="presParOf" srcId="{738F812F-EF50-452E-8ABE-15A06D3CD3EE}" destId="{1F0801DD-753D-4E29-8635-A8E51AEA0E8F}" srcOrd="0" destOrd="0" presId="urn:microsoft.com/office/officeart/2009/3/layout/RandomtoResultProcess"/>
    <dgm:cxn modelId="{6F17B6EA-8A29-4368-8A49-4A926018D050}" type="presParOf" srcId="{738F812F-EF50-452E-8ABE-15A06D3CD3EE}" destId="{71864CED-EF09-4C29-A5E5-6BA8A18D2431}" srcOrd="1" destOrd="0" presId="urn:microsoft.com/office/officeart/2009/3/layout/RandomtoResultProcess"/>
    <dgm:cxn modelId="{07D5A54B-BEA5-4BAD-B1D1-DFB8C8008EE6}" type="presParOf" srcId="{738F812F-EF50-452E-8ABE-15A06D3CD3EE}" destId="{456D56FF-EC28-4981-B495-C9BB16A67FD3}" srcOrd="2" destOrd="0" presId="urn:microsoft.com/office/officeart/2009/3/layout/RandomtoResult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70C428-2038-4B7E-AA89-D695A78E1BE4}">
      <dsp:nvSpPr>
        <dsp:cNvPr id="0" name=""/>
        <dsp:cNvSpPr/>
      </dsp:nvSpPr>
      <dsp:spPr>
        <a:xfrm>
          <a:off x="646844" y="554402"/>
          <a:ext cx="1555721" cy="5126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.</a:t>
          </a:r>
          <a:endParaRPr lang="en-US" sz="1800" kern="1200" dirty="0"/>
        </a:p>
      </dsp:txBody>
      <dsp:txXfrm>
        <a:off x="646844" y="554402"/>
        <a:ext cx="1555721" cy="512681"/>
      </dsp:txXfrm>
    </dsp:sp>
    <dsp:sp modelId="{49201C50-39CE-42C7-8523-BFAE248A43CB}">
      <dsp:nvSpPr>
        <dsp:cNvPr id="0" name=""/>
        <dsp:cNvSpPr/>
      </dsp:nvSpPr>
      <dsp:spPr>
        <a:xfrm>
          <a:off x="646844" y="1635470"/>
          <a:ext cx="1555721" cy="9605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Raw</a:t>
          </a:r>
          <a:endParaRPr lang="en-US" sz="2000" kern="1200" dirty="0"/>
        </a:p>
      </dsp:txBody>
      <dsp:txXfrm>
        <a:off x="646844" y="1635470"/>
        <a:ext cx="1555721" cy="960514"/>
      </dsp:txXfrm>
    </dsp:sp>
    <dsp:sp modelId="{2A2CE709-A967-45BD-A6CE-D7A98555890B}">
      <dsp:nvSpPr>
        <dsp:cNvPr id="0" name=""/>
        <dsp:cNvSpPr/>
      </dsp:nvSpPr>
      <dsp:spPr>
        <a:xfrm>
          <a:off x="645076" y="398476"/>
          <a:ext cx="123750" cy="12375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772014F-FD99-4B02-9D2E-59FD279D9EAD}">
      <dsp:nvSpPr>
        <dsp:cNvPr id="0" name=""/>
        <dsp:cNvSpPr/>
      </dsp:nvSpPr>
      <dsp:spPr>
        <a:xfrm>
          <a:off x="731702" y="225226"/>
          <a:ext cx="123750" cy="12375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E7A0F7-AC5A-48EA-AA42-52B47095020D}">
      <dsp:nvSpPr>
        <dsp:cNvPr id="0" name=""/>
        <dsp:cNvSpPr/>
      </dsp:nvSpPr>
      <dsp:spPr>
        <a:xfrm>
          <a:off x="939603" y="259876"/>
          <a:ext cx="194465" cy="19446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E24B6F7-66FF-4E7B-80C4-ED098C5C452D}">
      <dsp:nvSpPr>
        <dsp:cNvPr id="0" name=""/>
        <dsp:cNvSpPr/>
      </dsp:nvSpPr>
      <dsp:spPr>
        <a:xfrm>
          <a:off x="1112854" y="69300"/>
          <a:ext cx="123750" cy="12375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001172-84C9-4BF3-B5B5-2563A3FAF022}">
      <dsp:nvSpPr>
        <dsp:cNvPr id="0" name=""/>
        <dsp:cNvSpPr/>
      </dsp:nvSpPr>
      <dsp:spPr>
        <a:xfrm>
          <a:off x="1338080" y="0"/>
          <a:ext cx="123750" cy="12375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C150BDD-746F-409F-932B-C975ED98B0FA}">
      <dsp:nvSpPr>
        <dsp:cNvPr id="0" name=""/>
        <dsp:cNvSpPr/>
      </dsp:nvSpPr>
      <dsp:spPr>
        <a:xfrm>
          <a:off x="1615281" y="121275"/>
          <a:ext cx="123750" cy="12375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5BE157D-0A00-425C-80A5-559983F56E91}">
      <dsp:nvSpPr>
        <dsp:cNvPr id="0" name=""/>
        <dsp:cNvSpPr/>
      </dsp:nvSpPr>
      <dsp:spPr>
        <a:xfrm>
          <a:off x="1788532" y="207901"/>
          <a:ext cx="194465" cy="19446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978942C-C8A3-404A-8787-B74BC9EBD117}">
      <dsp:nvSpPr>
        <dsp:cNvPr id="0" name=""/>
        <dsp:cNvSpPr/>
      </dsp:nvSpPr>
      <dsp:spPr>
        <a:xfrm>
          <a:off x="2031083" y="398476"/>
          <a:ext cx="123750" cy="12375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A220F3-373B-48FC-BFA9-8B0DC56AE5A7}">
      <dsp:nvSpPr>
        <dsp:cNvPr id="0" name=""/>
        <dsp:cNvSpPr/>
      </dsp:nvSpPr>
      <dsp:spPr>
        <a:xfrm>
          <a:off x="2135034" y="589052"/>
          <a:ext cx="123750" cy="12375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93963CA-4120-4537-9951-862469A0DED6}">
      <dsp:nvSpPr>
        <dsp:cNvPr id="0" name=""/>
        <dsp:cNvSpPr/>
      </dsp:nvSpPr>
      <dsp:spPr>
        <a:xfrm>
          <a:off x="1234129" y="225226"/>
          <a:ext cx="318215" cy="31821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05A45EE-7AFD-4EAF-A305-61CCE12E244F}">
      <dsp:nvSpPr>
        <dsp:cNvPr id="0" name=""/>
        <dsp:cNvSpPr/>
      </dsp:nvSpPr>
      <dsp:spPr>
        <a:xfrm>
          <a:off x="558451" y="883579"/>
          <a:ext cx="123750" cy="12375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CA71654-1F1B-4486-A83B-F2A4AE0FF5EA}">
      <dsp:nvSpPr>
        <dsp:cNvPr id="0" name=""/>
        <dsp:cNvSpPr/>
      </dsp:nvSpPr>
      <dsp:spPr>
        <a:xfrm>
          <a:off x="662402" y="1039505"/>
          <a:ext cx="194465" cy="19446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716F21-A4CF-4EF2-89E0-1A7B57FB7B02}">
      <dsp:nvSpPr>
        <dsp:cNvPr id="0" name=""/>
        <dsp:cNvSpPr/>
      </dsp:nvSpPr>
      <dsp:spPr>
        <a:xfrm>
          <a:off x="922278" y="1178105"/>
          <a:ext cx="282858" cy="28285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398725-34AF-4991-9E66-A82C0B584EFA}">
      <dsp:nvSpPr>
        <dsp:cNvPr id="0" name=""/>
        <dsp:cNvSpPr/>
      </dsp:nvSpPr>
      <dsp:spPr>
        <a:xfrm>
          <a:off x="1286105" y="1403331"/>
          <a:ext cx="123750" cy="12375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32EE74-CD48-4A55-9060-B5DE8DE5E2BE}">
      <dsp:nvSpPr>
        <dsp:cNvPr id="0" name=""/>
        <dsp:cNvSpPr/>
      </dsp:nvSpPr>
      <dsp:spPr>
        <a:xfrm>
          <a:off x="1355405" y="1178105"/>
          <a:ext cx="194465" cy="19446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CD5E928-48DC-44C2-A72A-7EAB01554C45}">
      <dsp:nvSpPr>
        <dsp:cNvPr id="0" name=""/>
        <dsp:cNvSpPr/>
      </dsp:nvSpPr>
      <dsp:spPr>
        <a:xfrm>
          <a:off x="1528656" y="1420656"/>
          <a:ext cx="123750" cy="12375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F20079-E026-4033-B8B9-B0C037633E22}">
      <dsp:nvSpPr>
        <dsp:cNvPr id="0" name=""/>
        <dsp:cNvSpPr/>
      </dsp:nvSpPr>
      <dsp:spPr>
        <a:xfrm>
          <a:off x="1684582" y="1143455"/>
          <a:ext cx="282858" cy="28285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71C7F52-0829-48A2-8A53-F0BC58CC2391}">
      <dsp:nvSpPr>
        <dsp:cNvPr id="0" name=""/>
        <dsp:cNvSpPr/>
      </dsp:nvSpPr>
      <dsp:spPr>
        <a:xfrm>
          <a:off x="2065733" y="1074155"/>
          <a:ext cx="194465" cy="19446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07049A-71A5-4C65-AD9F-FFC5E1C9A912}">
      <dsp:nvSpPr>
        <dsp:cNvPr id="0" name=""/>
        <dsp:cNvSpPr/>
      </dsp:nvSpPr>
      <dsp:spPr>
        <a:xfrm>
          <a:off x="2260199" y="259588"/>
          <a:ext cx="1020122" cy="1090324"/>
        </a:xfrm>
        <a:prstGeom prst="chevron">
          <a:avLst>
            <a:gd name="adj" fmla="val 6231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83FA48-E08D-43F8-A53D-B11F608A6B08}">
      <dsp:nvSpPr>
        <dsp:cNvPr id="0" name=""/>
        <dsp:cNvSpPr/>
      </dsp:nvSpPr>
      <dsp:spPr>
        <a:xfrm>
          <a:off x="3176482" y="259588"/>
          <a:ext cx="968379" cy="1090324"/>
        </a:xfrm>
        <a:prstGeom prst="chevron">
          <a:avLst>
            <a:gd name="adj" fmla="val 6231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0801DD-753D-4E29-8635-A8E51AEA0E8F}">
      <dsp:nvSpPr>
        <dsp:cNvPr id="0" name=""/>
        <dsp:cNvSpPr/>
      </dsp:nvSpPr>
      <dsp:spPr>
        <a:xfrm>
          <a:off x="4261681" y="182238"/>
          <a:ext cx="1323952" cy="1323952"/>
        </a:xfrm>
        <a:prstGeom prst="ellipse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b="0" kern="1200" dirty="0" smtClean="0"/>
            <a:t>Web browser</a:t>
          </a:r>
          <a:endParaRPr lang="en-US" sz="1000" b="0" kern="1200" dirty="0"/>
        </a:p>
      </dsp:txBody>
      <dsp:txXfrm>
        <a:off x="4455569" y="376126"/>
        <a:ext cx="936176" cy="936176"/>
      </dsp:txXfrm>
    </dsp:sp>
    <dsp:sp modelId="{71864CED-EF09-4C29-A5E5-6BA8A18D2431}">
      <dsp:nvSpPr>
        <dsp:cNvPr id="0" name=""/>
        <dsp:cNvSpPr/>
      </dsp:nvSpPr>
      <dsp:spPr>
        <a:xfrm>
          <a:off x="4144862" y="1635470"/>
          <a:ext cx="1557591" cy="9605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Awe</a:t>
          </a:r>
          <a:endParaRPr lang="en-US" sz="2000" kern="1200" dirty="0"/>
        </a:p>
      </dsp:txBody>
      <dsp:txXfrm>
        <a:off x="4144862" y="1635470"/>
        <a:ext cx="1557591" cy="96051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RandomtoResultProcess">
  <dgm:title val=""/>
  <dgm:desc val=""/>
  <dgm:catLst>
    <dgm:cat type="process" pri="1275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Name0">
    <dgm:varLst>
      <dgm:dir/>
      <dgm:animOne val="branch"/>
      <dgm:animLvl val="lvl"/>
    </dgm:varLst>
    <dgm:choose name="Name1">
      <dgm:if name="Name2" func="var" arg="dir" op="equ" val="norm">
        <dgm:alg type="lin">
          <dgm:param type="fallback" val="2D"/>
          <dgm:param type="nodeVertAlign" val="t"/>
        </dgm:alg>
      </dgm:if>
      <dgm:else name="Name3">
        <dgm:alg type="lin">
          <dgm:param type="fallback" val="2D"/>
          <dgm:param type="nodeVertAlign" val="t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userH" refType="h" fact="2"/>
      <dgm:constr type="w" for="ch" forName="chaos" refType="userH" fact="0.681"/>
      <dgm:constr type="h" for="ch" forName="chaos" refType="userH"/>
      <dgm:constr type="w" for="ch" forName="middle" refType="userH" fact="0.6"/>
      <dgm:constr type="h" for="ch" forName="middle" refType="userH"/>
      <dgm:constr type="w" for="ch" forName="last" refType="userH" fact="0.6"/>
      <dgm:constr type="h" for="ch" forName="last" refType="userH"/>
      <dgm:constr type="w" for="ch" forName="chevronComposite1" refType="userH" fact="0.22"/>
      <dgm:constr type="h" for="ch" forName="chevronComposite1" refType="userH" fact="0.52"/>
      <dgm:constr type="w" for="ch" forName="chevronComposite2" refType="userH" fact="0.22"/>
      <dgm:constr type="h" for="ch" forName="chevronComposite2" refType="userH" fact="0.52"/>
      <dgm:constr type="w" for="ch" forName="overlap" refType="userH" fact="-0.04"/>
      <dgm:constr type="h" for="ch" forName="overlap" refType="userH" fact="0.06"/>
      <dgm:constr type="primFontSz" for="des" forName="parTx1" op="equ" val="65"/>
      <dgm:constr type="primFontSz" for="des" forName="parTxMid" refType="primFontSz" refFor="des" refForName="parTx1" op="equ"/>
      <dgm:constr type="primFontSz" for="des" forName="circleTx" refType="primFontSz" refFor="des" refForName="parTx1" op="equ"/>
      <dgm:constr type="primFontSz" for="des" forName="desTx1" op="equ" val="65"/>
      <dgm:constr type="primFontSz" for="des" forName="desTxMid" refType="primFontSz" refFor="des" refForName="desTx1" op="equ"/>
      <dgm:constr type="primFontSz" for="des" forName="desTxN" refType="primFontSz" refFor="des" refForName="desTx1" op="equ"/>
    </dgm:constrLst>
    <dgm:forEach name="Name4" axis="ch" ptType="node">
      <dgm:choose name="Name5">
        <dgm:if name="Name6" axis="self" ptType="node" func="pos" op="equ" val="1">
          <dgm:layoutNode name="chaos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parTx1" refType="w" fact="0.5"/>
              <dgm:constr type="t" for="ch" forName="parTx1" refType="w" fact="0.32"/>
              <dgm:constr type="w" for="ch" forName="parTx1" refType="w" fact="0.88"/>
              <dgm:constr type="h" for="ch" forName="parTx1" refType="w" fact="0.29"/>
              <dgm:constr type="ctrX" for="ch" forName="desTx1" refType="w" fact="0.5"/>
              <dgm:constr type="b" for="ch" forName="desTx1" refType="h"/>
              <dgm:constr type="w" for="ch" forName="desTx1" refType="w" fact="0.88"/>
              <dgm:constr type="h" for="ch" forName="desTx1" refType="h" fact="0.37"/>
              <dgm:constr type="l" for="ch" forName="c1" refType="w" fact="0.05"/>
              <dgm:constr type="t" for="ch" forName="c1" refType="w" fact="0.23"/>
              <dgm:constr type="w" for="ch" forName="c1" refType="w" fact="0.07"/>
              <dgm:constr type="h" for="ch" forName="c1" refType="w" refFor="ch" refForName="c1"/>
              <dgm:constr type="l" for="ch" forName="c2" refType="w" fact="0.1"/>
              <dgm:constr type="t" for="ch" forName="c2" refType="w" fact="0.13"/>
              <dgm:constr type="w" for="ch" forName="c2" refType="w" fact="0.07"/>
              <dgm:constr type="h" for="ch" forName="c2" refType="w" refFor="ch" refForName="c2"/>
              <dgm:constr type="l" for="ch" forName="c3" refType="w" fact="0.22"/>
              <dgm:constr type="t" for="ch" forName="c3" refType="w" fact="0.15"/>
              <dgm:constr type="w" for="ch" forName="c3" refType="w" fact="0.11"/>
              <dgm:constr type="h" for="ch" forName="c3" refType="w" refFor="ch" refForName="c3"/>
              <dgm:constr type="l" for="ch" forName="c4" refType="w" fact="0.32"/>
              <dgm:constr type="t" for="ch" forName="c4" refType="w" fact="0.04"/>
              <dgm:constr type="w" for="ch" forName="c4" refType="w" fact="0.07"/>
              <dgm:constr type="h" for="ch" forName="c4" refType="w" refFor="ch" refForName="c4"/>
              <dgm:constr type="l" for="ch" forName="c5" refType="w" fact="0.45"/>
              <dgm:constr type="t" for="ch" forName="c5" refType="w" fact="0"/>
              <dgm:constr type="w" for="ch" forName="c5" refType="w" fact="0.07"/>
              <dgm:constr type="h" for="ch" forName="c5" refType="w" refFor="ch" refForName="c5"/>
              <dgm:constr type="l" for="ch" forName="c6" refType="w" fact="0.61"/>
              <dgm:constr type="t" for="ch" forName="c6" refType="w" fact="0.07"/>
              <dgm:constr type="w" for="ch" forName="c6" refType="w" fact="0.07"/>
              <dgm:constr type="h" for="ch" forName="c6" refType="w" refFor="ch" refForName="c6"/>
              <dgm:constr type="l" for="ch" forName="c7" refType="w" fact="0.71"/>
              <dgm:constr type="t" for="ch" forName="c7" refType="w" fact="0.12"/>
              <dgm:constr type="w" for="ch" forName="c7" refType="w" fact="0.11"/>
              <dgm:constr type="h" for="ch" forName="c7" refType="w" refFor="ch" refForName="c7"/>
              <dgm:constr type="l" for="ch" forName="c8" refType="w" fact="0.85"/>
              <dgm:constr type="t" for="ch" forName="c8" refType="w" fact="0.23"/>
              <dgm:constr type="w" for="ch" forName="c8" refType="w" fact="0.07"/>
              <dgm:constr type="h" for="ch" forName="c8" refType="w" refFor="ch" refForName="c8"/>
              <dgm:constr type="l" for="ch" forName="c9" refType="w" fact="0.91"/>
              <dgm:constr type="t" for="ch" forName="c9" refType="w" fact="0.34"/>
              <dgm:constr type="w" for="ch" forName="c9" refType="w" fact="0.07"/>
              <dgm:constr type="h" for="ch" forName="c9" refType="w" refFor="ch" refForName="c9"/>
              <dgm:constr type="l" for="ch" forName="c10" refType="w" fact="0.39"/>
              <dgm:constr type="t" for="ch" forName="c10" refType="w" fact="0.13"/>
              <dgm:constr type="w" for="ch" forName="c10" refType="w" fact="0.18"/>
              <dgm:constr type="h" for="ch" forName="c10" refType="w" refFor="ch" refForName="c10"/>
              <dgm:constr type="l" for="ch" forName="c11" refType="w" fact="0"/>
              <dgm:constr type="t" for="ch" forName="c11" refType="w" fact="0.51"/>
              <dgm:constr type="w" for="ch" forName="c11" refType="w" fact="0.07"/>
              <dgm:constr type="h" for="ch" forName="c11" refType="w" refFor="ch" refForName="c11"/>
              <dgm:constr type="l" for="ch" forName="c12" refType="w" fact="0.06"/>
              <dgm:constr type="t" for="ch" forName="c12" refType="w" fact="0.6"/>
              <dgm:constr type="w" for="ch" forName="c12" refType="w" fact="0.11"/>
              <dgm:constr type="h" for="ch" forName="c12" refType="w" refFor="ch" refForName="c12"/>
              <dgm:constr type="l" for="ch" forName="c13" refType="w" fact="0.21"/>
              <dgm:constr type="t" for="ch" forName="c13" refType="w" fact="0.68"/>
              <dgm:constr type="w" for="ch" forName="c13" refType="w" fact="0.16"/>
              <dgm:constr type="h" for="ch" forName="c13" refType="w" refFor="ch" refForName="c13"/>
              <dgm:constr type="l" for="ch" forName="c14" refType="w" fact="0.42"/>
              <dgm:constr type="t" for="ch" forName="c14" refType="w" fact="0.81"/>
              <dgm:constr type="w" for="ch" forName="c14" refType="w" fact="0.07"/>
              <dgm:constr type="h" for="ch" forName="c14" refType="w" refFor="ch" refForName="c14"/>
              <dgm:constr type="l" for="ch" forName="c15" refType="w" fact="0.46"/>
              <dgm:constr type="t" for="ch" forName="c15" refType="w" fact="0.68"/>
              <dgm:constr type="w" for="ch" forName="c15" refType="w" fact="0.11"/>
              <dgm:constr type="h" for="ch" forName="c15" refType="w" refFor="ch" refForName="c15"/>
              <dgm:constr type="l" for="ch" forName="c16" refType="w" fact="0.56"/>
              <dgm:constr type="t" for="ch" forName="c16" refType="w" fact="0.82"/>
              <dgm:constr type="w" for="ch" forName="c16" refType="w" fact="0.07"/>
              <dgm:constr type="h" for="ch" forName="c16" refType="w" refFor="ch" refForName="c16"/>
              <dgm:constr type="l" for="ch" forName="c17" refType="w" fact="0.65"/>
              <dgm:constr type="t" for="ch" forName="c17" refType="w" fact="0.66"/>
              <dgm:constr type="w" for="ch" forName="c17" refType="w" fact="0.16"/>
              <dgm:constr type="h" for="ch" forName="c17" refType="w" refFor="ch" refForName="c17"/>
              <dgm:constr type="l" for="ch" forName="c18" refType="w" fact="0.87"/>
              <dgm:constr type="t" for="ch" forName="c18" refType="w" fact="0.62"/>
              <dgm:constr type="w" for="ch" forName="c18" refType="w" fact="0.11"/>
              <dgm:constr type="h" for="ch" forName="c18" refType="w" refFor="ch" refForName="c18"/>
            </dgm:constrLst>
            <dgm:layoutNode name="parTx1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7">
              <dgm:if name="Name8" axis="ch" ptType="node" func="cnt" op="gte" val="1">
                <dgm:layoutNode name="desTx1" styleLbl="revTx">
                  <dgm:varLst>
                    <dgm:bulletEnabled val="1"/>
                  </dgm:varLst>
                  <dgm:choose name="Name9">
                    <dgm:if name="Name10" axis="ch" ptType="node" func="cnt" op="equ" val="1">
                      <dgm:alg type="tx">
                        <dgm:param type="shpTxLTRAlignCh" val="l"/>
                      </dgm:alg>
                    </dgm:if>
                    <dgm:else name="Name11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2"/>
            </dgm:choose>
            <dgm:layoutNode name="c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9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0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layoutNode>
        </dgm:if>
        <dgm:if name="Name13" axis="self" ptType="node" func="revPos" op="equ" val="1">
          <dgm:layoutNode name="last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circleTx" refType="w" fact="0.5"/>
              <dgm:constr type="t" for="ch" forName="circleTx" refType="w" fact="0.117"/>
              <dgm:constr type="w" for="ch" forName="circleTx" refType="h" refFor="ch" refForName="circleTx"/>
              <dgm:constr type="h" for="ch" forName="circleTx" refType="w" fact="0.85"/>
              <dgm:constr type="l" for="ch" forName="desTxN"/>
              <dgm:constr type="b" for="ch" forName="desTxN" refType="h"/>
              <dgm:constr type="w" for="ch" forName="desTxN" refType="w"/>
              <dgm:constr type="h" for="ch" forName="desTxN" refType="h" fact="0.37"/>
              <dgm:constr type="ctrX" for="ch" forName="spN" refType="w" fact="0.5"/>
              <dgm:constr type="t" for="ch" forName="spN"/>
              <dgm:constr type="w" for="ch" forName="spN" refType="w" fact="0.93"/>
              <dgm:constr type="h" for="ch" forName="spN" refType="h" fact="0.01"/>
            </dgm:constrLst>
            <dgm:layoutNode name="circleTx" styleLbl="node1">
              <dgm:alg type="tx"/>
              <dgm:shape xmlns:r="http://schemas.openxmlformats.org/officeDocument/2006/relationships" type="ellipse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  <dgm:choose name="Name14">
              <dgm:if name="Name15" axis="ch" ptType="node" func="cnt" op="gte" val="1">
                <dgm:layoutNode name="desTxN" styleLbl="revTx">
                  <dgm:varLst>
                    <dgm:bulletEnabled val="1"/>
                  </dgm:varLst>
                  <dgm:choose name="Name16">
                    <dgm:if name="Name17" axis="ch" ptType="node" func="cnt" op="equ" val="1">
                      <dgm:alg type="tx">
                        <dgm:param type="shpTxLTRAlignCh" val="l"/>
                      </dgm:alg>
                    </dgm:if>
                    <dgm:else name="Name18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  <dgm:layoutNode name="spN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if>
        <dgm:else name="Name20">
          <dgm:layoutNode name="middl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l" for="ch" forName="parTxMid"/>
              <dgm:constr type="t" for="ch" forName="parTxMid" refType="w" fact="0.167"/>
              <dgm:constr type="w" for="ch" forName="parTxMid" refType="w"/>
              <dgm:constr type="h" for="ch" forName="parTxMid" refType="w" fact="0.7"/>
              <dgm:constr type="l" for="ch" forName="desTxMid"/>
              <dgm:constr type="b" for="ch" forName="desTxMid" refType="h"/>
              <dgm:constr type="w" for="ch" forName="desTxMid" refType="w"/>
              <dgm:constr type="h" for="ch" forName="desTxMid" refType="h" fact="0.37"/>
              <dgm:constr type="ctrX" for="ch" forName="spMid" refType="w" fact="0.5"/>
              <dgm:constr type="t" for="ch" forName="spMid"/>
              <dgm:constr type="w" for="ch" forName="spMid" refType="w" fact="0.01"/>
              <dgm:constr type="h" for="ch" forName="spMid" refType="h" fact="0.01"/>
            </dgm:constrLst>
            <dgm:layoutNode name="parTxMid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21">
              <dgm:if name="Name22" axis="ch" ptType="node" func="cnt" op="gte" val="1">
                <dgm:layoutNode name="desTxMid" styleLbl="revTx">
                  <dgm:varLst>
                    <dgm:bulletEnabled val="1"/>
                  </dgm:varLst>
                  <dgm:choose name="Name23">
                    <dgm:if name="Name24" axis="ch" ptType="node" func="cnt" op="equ" val="1">
                      <dgm:alg type="tx">
                        <dgm:param type="shpTxLTRAlignCh" val="l"/>
                      </dgm:alg>
                    </dgm:if>
                    <dgm:else name="Name25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26"/>
            </dgm:choose>
            <dgm:layoutNode name="spMid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else>
      </dgm:choose>
      <dgm:forEach name="Name27" axis="followSib" ptType="sibTrans" cnt="1">
        <dgm:layoutNode name="chevronComposite1" styleLbl="alignImgPlace1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chevron1"/>
            <dgm:constr type="t" for="ch" forName="chevron1" refType="h" fact="0.1923"/>
            <dgm:constr type="w" for="ch" forName="chevron1" refType="w"/>
            <dgm:constr type="b" for="ch" forName="chevron1" refType="h"/>
            <dgm:constr type="l" for="ch" forName="spChevron1"/>
            <dgm:constr type="t" for="ch" forName="spChevron1"/>
            <dgm:constr type="w" for="ch" forName="spChevron1" refType="w" fact="0.01"/>
            <dgm:constr type="h" for="ch" forName="spChevron1" refType="h" fact="0.01"/>
          </dgm:constrLst>
          <dgm:layoutNode name="chevron1">
            <dgm:alg type="sp"/>
            <dgm:choose name="Name28">
              <dgm:if name="Name29" func="var" arg="dir" op="equ" val="norm">
                <dgm:shape xmlns:r="http://schemas.openxmlformats.org/officeDocument/2006/relationships" type="chevron" r:blip="">
                  <dgm:adjLst>
                    <dgm:adj idx="1" val="0.6231"/>
                  </dgm:adjLst>
                </dgm:shape>
              </dgm:if>
              <dgm:else name="Name30">
                <dgm:shape xmlns:r="http://schemas.openxmlformats.org/officeDocument/2006/relationships" rot="180" type="chevron" r:blip="">
                  <dgm:adjLst>
                    <dgm:adj idx="1" val="0.6231"/>
                  </dgm:adjLst>
                </dgm:shape>
              </dgm:else>
            </dgm:choose>
            <dgm:presOf/>
          </dgm:layoutNode>
          <dgm:layoutNode name="spChevron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  <dgm:choose name="Name31">
          <dgm:if name="Name32" axis="root ch" ptType="all node" func="cnt" op="equ" val="2">
            <dgm:layoutNode name="overl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chevronComposite2" styleLbl="alignImgPlace1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l" for="ch" forName="chevron2"/>
                <dgm:constr type="t" for="ch" forName="chevron2" refType="h" fact="0.1923"/>
                <dgm:constr type="w" for="ch" forName="chevron2" refType="w"/>
                <dgm:constr type="b" for="ch" forName="chevron2" refType="h"/>
                <dgm:constr type="l" for="ch" forName="spChevron2"/>
                <dgm:constr type="t" for="ch" forName="spChevron2"/>
                <dgm:constr type="w" for="ch" forName="spChevron2" refType="w" fact="0.01"/>
                <dgm:constr type="h" for="ch" forName="spChevron2" refType="h" fact="0.01"/>
              </dgm:constrLst>
              <dgm:layoutNode name="chevron2">
                <dgm:alg type="sp"/>
                <dgm:choose name="Name33">
                  <dgm:if name="Name34" func="var" arg="dir" op="equ" val="norm">
                    <dgm:shape xmlns:r="http://schemas.openxmlformats.org/officeDocument/2006/relationships" type="chevron" r:blip="">
                      <dgm:adjLst>
                        <dgm:adj idx="1" val="0.6231"/>
                      </dgm:adjLst>
                    </dgm:shape>
                  </dgm:if>
                  <dgm:else name="Name35">
                    <dgm:shape xmlns:r="http://schemas.openxmlformats.org/officeDocument/2006/relationships" rot="180" type="chevron" r:blip="">
                      <dgm:adjLst>
                        <dgm:adj idx="1" val="0.6231"/>
                      </dgm:adjLst>
                    </dgm:shape>
                  </dgm:else>
                </dgm:choose>
                <dgm:presOf/>
              </dgm:layoutNode>
              <dgm:layoutNode name="spChevron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layoutNode>
          </dgm:if>
          <dgm:else name="Name36"/>
        </dgm:choos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Dubai" panose="020B0503030403030204" pitchFamily="34" charset="-78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Dubai" panose="020B0503030403030204" pitchFamily="34" charset="-78"/>
              </a:defRPr>
            </a:lvl1pPr>
          </a:lstStyle>
          <a:p>
            <a:fld id="{E5D89A1C-DABF-4BCF-AFBC-0CA5BA9EB943}" type="datetimeFigureOut">
              <a:rPr lang="en-US" smtClean="0"/>
              <a:pPr/>
              <a:t>10/10/2019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Dubai" panose="020B0503030403030204" pitchFamily="34" charset="-78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Dubai" panose="020B0503030403030204" pitchFamily="34" charset="-78"/>
              </a:defRPr>
            </a:lvl1pPr>
          </a:lstStyle>
          <a:p>
            <a:fld id="{9B158A76-95E7-4B91-8FE1-9E29050071D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5979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Dubai" panose="020B0503030403030204" pitchFamily="34" charset="-78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Dubai" panose="020B0503030403030204" pitchFamily="34" charset="-78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Dubai" panose="020B0503030403030204" pitchFamily="34" charset="-78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Dubai" panose="020B0503030403030204" pitchFamily="34" charset="-78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Dubai" panose="020B0503030403030204" pitchFamily="34" charset="-78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158A76-95E7-4B91-8FE1-9E29050071DD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5832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158A76-95E7-4B91-8FE1-9E29050071DD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0278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6260" y="891995"/>
            <a:ext cx="7635250" cy="610820"/>
          </a:xfrm>
          <a:noFill/>
          <a:effectLst/>
        </p:spPr>
        <p:txBody>
          <a:bodyPr>
            <a:normAutofit/>
          </a:bodyPr>
          <a:lstStyle>
            <a:lvl1pPr algn="l">
              <a:defRPr sz="3600">
                <a:solidFill>
                  <a:srgbClr val="00206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96260" y="1502815"/>
            <a:ext cx="8093365" cy="610820"/>
          </a:xfrm>
        </p:spPr>
        <p:txBody>
          <a:bodyPr>
            <a:normAutofit/>
          </a:bodyPr>
          <a:lstStyle>
            <a:lvl1pPr marL="0" indent="0" algn="l">
              <a:buNone/>
              <a:defRPr sz="2800" b="0" i="0">
                <a:solidFill>
                  <a:srgbClr val="00B0F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10/10/2019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38751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10/10/2019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607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10/10/2019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6657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10/10/2019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E:\websites\free-power-point-templates\2012\logos.png">
            <a:extLst>
              <a:ext uri="{FF2B5EF4-FFF2-40B4-BE49-F238E27FC236}">
                <a16:creationId xmlns:a16="http://schemas.microsoft.com/office/drawing/2014/main" id="{4B593719-6807-4956-BF7D-BBAC1C1047B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18306" y="2326213"/>
            <a:ext cx="1463784" cy="5269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36099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965" y="128470"/>
            <a:ext cx="8246070" cy="763524"/>
          </a:xfrm>
          <a:effectLst/>
        </p:spPr>
        <p:txBody>
          <a:bodyPr>
            <a:normAutofit/>
          </a:bodyPr>
          <a:lstStyle>
            <a:lvl1pPr algn="l">
              <a:defRPr sz="3600" baseline="0">
                <a:solidFill>
                  <a:srgbClr val="00B0F0"/>
                </a:solidFill>
                <a:effectLst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966" y="1350111"/>
            <a:ext cx="8246070" cy="3359504"/>
          </a:xfrm>
        </p:spPr>
        <p:txBody>
          <a:bodyPr/>
          <a:lstStyle>
            <a:lvl1pPr algn="l">
              <a:defRPr sz="2800">
                <a:solidFill>
                  <a:schemeClr val="bg1"/>
                </a:solidFill>
              </a:defRPr>
            </a:lvl1pPr>
            <a:lvl2pPr algn="l">
              <a:defRPr>
                <a:solidFill>
                  <a:schemeClr val="bg1"/>
                </a:solidFill>
              </a:defRPr>
            </a:lvl2pPr>
            <a:lvl3pPr algn="l">
              <a:defRPr>
                <a:solidFill>
                  <a:schemeClr val="bg1"/>
                </a:solidFill>
              </a:defRPr>
            </a:lvl3pPr>
            <a:lvl4pPr algn="l">
              <a:defRPr>
                <a:solidFill>
                  <a:schemeClr val="bg1"/>
                </a:solidFill>
              </a:defRPr>
            </a:lvl4pPr>
            <a:lvl5pPr algn="l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10/10/2019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4713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965" y="433880"/>
            <a:ext cx="6260905" cy="572644"/>
          </a:xfrm>
        </p:spPr>
        <p:txBody>
          <a:bodyPr>
            <a:normAutofit/>
          </a:bodyPr>
          <a:lstStyle>
            <a:lvl1pPr algn="l">
              <a:defRPr sz="3600">
                <a:solidFill>
                  <a:srgbClr val="00B0F0"/>
                </a:solidFill>
                <a:effectLst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965" y="1198559"/>
            <a:ext cx="6260905" cy="3511061"/>
          </a:xfrm>
        </p:spPr>
        <p:txBody>
          <a:bodyPr/>
          <a:lstStyle>
            <a:lvl1pPr>
              <a:defRPr sz="28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10/10/2019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3913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10/10/2019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4415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10/10/2019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7918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965" y="128470"/>
            <a:ext cx="8246071" cy="763525"/>
          </a:xfrm>
        </p:spPr>
        <p:txBody>
          <a:bodyPr>
            <a:normAutofit/>
          </a:bodyPr>
          <a:lstStyle>
            <a:lvl1pPr algn="l">
              <a:defRPr sz="3600" baseline="0">
                <a:solidFill>
                  <a:srgbClr val="00B0F0"/>
                </a:solidFill>
                <a:effectLst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6879" y="1655520"/>
            <a:ext cx="4040188" cy="479822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6879" y="2087040"/>
            <a:ext cx="4040188" cy="2137871"/>
          </a:xfrm>
        </p:spPr>
        <p:txBody>
          <a:bodyPr/>
          <a:lstStyle>
            <a:lvl1pPr algn="ctr">
              <a:defRPr sz="2400">
                <a:solidFill>
                  <a:schemeClr val="bg1"/>
                </a:solidFill>
              </a:defRPr>
            </a:lvl1pPr>
            <a:lvl2pPr algn="ctr">
              <a:defRPr sz="2000">
                <a:solidFill>
                  <a:schemeClr val="bg1"/>
                </a:solidFill>
              </a:defRPr>
            </a:lvl2pPr>
            <a:lvl3pPr algn="ctr">
              <a:defRPr sz="1800">
                <a:solidFill>
                  <a:schemeClr val="bg1"/>
                </a:solidFill>
              </a:defRPr>
            </a:lvl3pPr>
            <a:lvl4pPr algn="ctr">
              <a:defRPr sz="1600">
                <a:solidFill>
                  <a:schemeClr val="bg1"/>
                </a:solidFill>
              </a:defRPr>
            </a:lvl4pPr>
            <a:lvl5pPr algn="ctr">
              <a:defRPr sz="1600">
                <a:solidFill>
                  <a:schemeClr val="bg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000" y="1655520"/>
            <a:ext cx="4041775" cy="479822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72000" y="2087040"/>
            <a:ext cx="4041775" cy="2137871"/>
          </a:xfrm>
        </p:spPr>
        <p:txBody>
          <a:bodyPr/>
          <a:lstStyle>
            <a:lvl1pPr algn="ctr">
              <a:defRPr sz="2400">
                <a:solidFill>
                  <a:schemeClr val="bg1"/>
                </a:solidFill>
              </a:defRPr>
            </a:lvl1pPr>
            <a:lvl2pPr algn="ctr">
              <a:defRPr sz="2000">
                <a:solidFill>
                  <a:schemeClr val="bg1"/>
                </a:solidFill>
              </a:defRPr>
            </a:lvl2pPr>
            <a:lvl3pPr algn="ctr">
              <a:defRPr sz="1800">
                <a:solidFill>
                  <a:schemeClr val="bg1"/>
                </a:solidFill>
              </a:defRPr>
            </a:lvl3pPr>
            <a:lvl4pPr algn="ctr">
              <a:defRPr sz="1600">
                <a:solidFill>
                  <a:schemeClr val="bg1"/>
                </a:solidFill>
              </a:defRPr>
            </a:lvl4pPr>
            <a:lvl5pPr algn="ctr">
              <a:defRPr sz="1600">
                <a:solidFill>
                  <a:schemeClr val="bg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10/10/2019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911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10/10/2019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7731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10/10/2019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8640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10/10/2019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4526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Dubai" panose="020B0503030403030204" pitchFamily="34" charset="-78"/>
              </a:defRPr>
            </a:lvl1pPr>
          </a:lstStyle>
          <a:p>
            <a:fld id="{53074F12-AA26-4AC8-9962-C36BB8F32554}" type="datetimeFigureOut">
              <a:rPr lang="en-US" smtClean="0"/>
              <a:pPr/>
              <a:t>10/10/2019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Dubai" panose="020B0503030403030204" pitchFamily="34" charset="-78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Dubai" panose="020B0503030403030204" pitchFamily="34" charset="-78"/>
              </a:defRPr>
            </a:lvl1pPr>
          </a:lstStyle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D76DF1-08E5-4721-8744-34D9F59E0426}"/>
              </a:ext>
            </a:extLst>
          </p:cNvPr>
          <p:cNvSpPr txBox="1"/>
          <p:nvPr userDrawn="1"/>
        </p:nvSpPr>
        <p:spPr>
          <a:xfrm>
            <a:off x="-9150" y="5213747"/>
            <a:ext cx="83896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bg1">
                    <a:lumMod val="65000"/>
                  </a:schemeClr>
                </a:solidFill>
                <a:latin typeface="Dubai" panose="020B0503030403030204" pitchFamily="34" charset="-78"/>
              </a:rPr>
              <a:t>This presentation uses a free template provided by FPPT.com</a:t>
            </a:r>
          </a:p>
          <a:p>
            <a:r>
              <a:rPr lang="en-US" sz="1400">
                <a:solidFill>
                  <a:schemeClr val="bg1">
                    <a:lumMod val="65000"/>
                  </a:schemeClr>
                </a:solidFill>
                <a:latin typeface="Dubai" panose="020B0503030403030204" pitchFamily="34" charset="-78"/>
              </a:rPr>
              <a:t>www.free-power-point-templates.com</a:t>
            </a:r>
          </a:p>
        </p:txBody>
      </p:sp>
    </p:spTree>
    <p:extLst>
      <p:ext uri="{BB962C8B-B14F-4D97-AF65-F5344CB8AC3E}">
        <p14:creationId xmlns:p14="http://schemas.microsoft.com/office/powerpoint/2010/main" val="1944039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Dubai" panose="020B0503030403030204" pitchFamily="34" charset="-78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Dubai" panose="020B0503030403030204" pitchFamily="34" charset="-78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Dubai" panose="020B0503030403030204" pitchFamily="34" charset="-78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Dubai" panose="020B0503030403030204" pitchFamily="34" charset="-78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Dubai" panose="020B0503030403030204" pitchFamily="34" charset="-78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Dubai" panose="020B0503030403030204" pitchFamily="34" charset="-78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18" Type="http://schemas.openxmlformats.org/officeDocument/2006/relationships/image" Target="../media/image2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17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03.cmhc-schl.gc.ca/hmip-pimh/en/TableMapChart/Table?TableId=2.2.11&amp;GeographyId=2270&amp;GeographyTypeId=3&amp;DisplayAs=Table&amp;GeograghyName=Toronto" TargetMode="External"/><Relationship Id="rId2" Type="http://schemas.openxmlformats.org/officeDocument/2006/relationships/hyperlink" Target="https://open.toronto.ca/dataset/building-permits-cleared-permits-prior-years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25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11" Type="http://schemas.openxmlformats.org/officeDocument/2006/relationships/image" Target="../media/image28.png"/><Relationship Id="rId5" Type="http://schemas.openxmlformats.org/officeDocument/2006/relationships/diagramColors" Target="../diagrams/colors1.xml"/><Relationship Id="rId10" Type="http://schemas.openxmlformats.org/officeDocument/2006/relationships/image" Target="../media/image27.pn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3D084D-67CC-4B2E-ADBB-1FE129651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3" name="intro_ppt">
            <a:hlinkClick r:id="" action="ppaction://media"/>
            <a:extLst>
              <a:ext uri="{FF2B5EF4-FFF2-40B4-BE49-F238E27FC236}">
                <a16:creationId xmlns:a16="http://schemas.microsoft.com/office/drawing/2014/main" id="{75CFADDC-10F3-49DC-AE52-B123C1C4F6C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886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3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6260" y="1350110"/>
            <a:ext cx="7635250" cy="916229"/>
          </a:xfrm>
          <a:effectLst/>
        </p:spPr>
        <p:txBody>
          <a:bodyPr>
            <a:noAutofit/>
          </a:bodyPr>
          <a:lstStyle/>
          <a:p>
            <a:r>
              <a:rPr lang="en-US" sz="3200" dirty="0"/>
              <a:t>A VISUALIZATION OF </a:t>
            </a:r>
            <a:br>
              <a:rPr lang="en-US" sz="3200" dirty="0"/>
            </a:br>
            <a:r>
              <a:rPr lang="en-US" sz="3200" dirty="0"/>
              <a:t>CONDO BUILDING PERMITS </a:t>
            </a:r>
            <a:br>
              <a:rPr lang="en-US" sz="3200" dirty="0"/>
            </a:br>
            <a:r>
              <a:rPr lang="en-US" sz="3200" dirty="0"/>
              <a:t>AND RENTAL PRICES </a:t>
            </a:r>
            <a:br>
              <a:rPr lang="en-US" sz="3200" dirty="0"/>
            </a:br>
            <a:r>
              <a:rPr lang="en-US" sz="3200" dirty="0"/>
              <a:t>IN THE CITY OF TORONTO</a:t>
            </a:r>
            <a:br>
              <a:rPr lang="en-US" sz="3200" dirty="0"/>
            </a:br>
            <a:r>
              <a:rPr lang="en-US" sz="3200" dirty="0"/>
              <a:t>FROM </a:t>
            </a:r>
            <a:r>
              <a:rPr lang="en-US" sz="3200" dirty="0" smtClean="0"/>
              <a:t>2010 </a:t>
            </a:r>
            <a:r>
              <a:rPr lang="en-US" sz="3200" dirty="0"/>
              <a:t>TO 2018</a:t>
            </a:r>
            <a:br>
              <a:rPr lang="en-US" sz="3200" dirty="0"/>
            </a:br>
            <a:endParaRPr lang="en-US" sz="32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96259" y="3793390"/>
            <a:ext cx="7177135" cy="458115"/>
          </a:xfrm>
        </p:spPr>
        <p:txBody>
          <a:bodyPr>
            <a:noAutofit/>
          </a:bodyPr>
          <a:lstStyle/>
          <a:p>
            <a:r>
              <a:rPr lang="en-US" sz="1200" b="1" i="1" dirty="0">
                <a:solidFill>
                  <a:srgbClr val="0070C0"/>
                </a:solidFill>
                <a:highlight>
                  <a:srgbClr val="00FFFF"/>
                </a:highlight>
              </a:rPr>
              <a:t>An interactive dashboard showing a geographical map of </a:t>
            </a:r>
            <a:r>
              <a:rPr lang="en-US" sz="1200" b="1" i="1" dirty="0" err="1">
                <a:solidFill>
                  <a:srgbClr val="0070C0"/>
                </a:solidFill>
                <a:highlight>
                  <a:srgbClr val="00FFFF"/>
                </a:highlight>
              </a:rPr>
              <a:t>neighbourhoods</a:t>
            </a:r>
            <a:r>
              <a:rPr lang="en-US" sz="1200" b="1" i="1" dirty="0">
                <a:solidFill>
                  <a:srgbClr val="0070C0"/>
                </a:solidFill>
                <a:highlight>
                  <a:srgbClr val="00FFFF"/>
                </a:highlight>
              </a:rPr>
              <a:t> in the City of Toronto </a:t>
            </a:r>
          </a:p>
          <a:p>
            <a:r>
              <a:rPr lang="en-US" sz="1200" b="1" i="1" dirty="0">
                <a:solidFill>
                  <a:srgbClr val="0070C0"/>
                </a:solidFill>
                <a:highlight>
                  <a:srgbClr val="00FFFF"/>
                </a:highlight>
              </a:rPr>
              <a:t>and Infographic bar charts presenting historical rental prices.</a:t>
            </a:r>
          </a:p>
        </p:txBody>
      </p:sp>
    </p:spTree>
    <p:extLst>
      <p:ext uri="{BB962C8B-B14F-4D97-AF65-F5344CB8AC3E}">
        <p14:creationId xmlns:p14="http://schemas.microsoft.com/office/powerpoint/2010/main" val="363920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xit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xit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Presented by TEAM ‘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</a:rPr>
              <a:t>GLOK</a:t>
            </a:r>
            <a:r>
              <a:rPr lang="en-US" sz="3200" dirty="0"/>
              <a:t>’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966" y="1502815"/>
            <a:ext cx="8246070" cy="3206800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G</a:t>
            </a:r>
            <a:r>
              <a:rPr lang="en-US" dirty="0"/>
              <a:t> - Gloria </a:t>
            </a:r>
            <a:r>
              <a:rPr lang="en-US" dirty="0" err="1"/>
              <a:t>Abromeit</a:t>
            </a:r>
            <a:endParaRPr lang="en-US" dirty="0"/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L</a:t>
            </a:r>
            <a:r>
              <a:rPr lang="en-US" dirty="0"/>
              <a:t> - Janet Garcia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O</a:t>
            </a:r>
            <a:r>
              <a:rPr lang="en-US" dirty="0"/>
              <a:t>- </a:t>
            </a:r>
            <a:r>
              <a:rPr lang="en-US" dirty="0" smtClean="0"/>
              <a:t>Omer </a:t>
            </a:r>
            <a:r>
              <a:rPr lang="en-US" dirty="0"/>
              <a:t>Kleiner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K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/>
              <a:t>- </a:t>
            </a:r>
            <a:r>
              <a:rPr lang="en-US" dirty="0" err="1"/>
              <a:t>Kanwal</a:t>
            </a:r>
            <a:r>
              <a:rPr lang="en-US" dirty="0"/>
              <a:t> Bhatia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3309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Built with…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73369" y="1502815"/>
            <a:ext cx="762039" cy="93176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7777" y="2583422"/>
            <a:ext cx="1221640" cy="101356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9785" y="1474422"/>
            <a:ext cx="916230" cy="79191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07998" y="1474422"/>
            <a:ext cx="800141" cy="971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44090" y="1655519"/>
            <a:ext cx="738730" cy="79328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00420" y="2656391"/>
            <a:ext cx="876345" cy="88269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36869" y="3596986"/>
            <a:ext cx="1333505" cy="59294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76765" y="2699158"/>
            <a:ext cx="889686" cy="80204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05985" y="2376061"/>
            <a:ext cx="914447" cy="92397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454386" y="3668319"/>
            <a:ext cx="1072138" cy="95353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85609" y="3391113"/>
            <a:ext cx="959668" cy="95506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094169" y="3777793"/>
            <a:ext cx="608544" cy="57124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757885" y="3777793"/>
            <a:ext cx="590580" cy="55882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221035" y="1703034"/>
            <a:ext cx="749339" cy="74298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572000" y="4214692"/>
            <a:ext cx="470760" cy="46115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595142" y="2621254"/>
            <a:ext cx="644556" cy="678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633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Driven by data from…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3068" y="1338146"/>
            <a:ext cx="7898256" cy="2525840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CA" sz="3750" dirty="0"/>
              <a:t>- The City of Toronto’s Open Data</a:t>
            </a:r>
          </a:p>
          <a:p>
            <a:pPr marL="0" indent="0">
              <a:buNone/>
            </a:pPr>
            <a:r>
              <a:rPr lang="en-CA" sz="2100" dirty="0">
                <a:solidFill>
                  <a:srgbClr val="FFFF00"/>
                </a:solidFill>
                <a:hlinkClick r:id="rId2"/>
              </a:rPr>
              <a:t>https://open.toronto.ca/dataset/building-permits-cleared-permits-prior-years/</a:t>
            </a:r>
            <a:endParaRPr lang="en-CA" sz="2100" dirty="0">
              <a:solidFill>
                <a:srgbClr val="FFFF00"/>
              </a:solidFill>
            </a:endParaRPr>
          </a:p>
          <a:p>
            <a:pPr marL="0" indent="0">
              <a:buNone/>
            </a:pPr>
            <a:endParaRPr lang="en-CA" sz="1350" dirty="0"/>
          </a:p>
          <a:p>
            <a:pPr marL="0" indent="0">
              <a:buNone/>
            </a:pPr>
            <a:endParaRPr lang="en-CA" sz="1350" dirty="0"/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endParaRPr lang="en-CA" dirty="0"/>
          </a:p>
          <a:p>
            <a:pPr>
              <a:buFontTx/>
              <a:buChar char="-"/>
            </a:pPr>
            <a:endParaRPr lang="en-US" dirty="0"/>
          </a:p>
          <a:p>
            <a:pPr marL="0" indent="0">
              <a:buNone/>
            </a:pPr>
            <a:r>
              <a:rPr lang="en-US" sz="3825" dirty="0"/>
              <a:t>- Canada Mortgage and Housing Corporation (CMHC)</a:t>
            </a:r>
          </a:p>
          <a:p>
            <a:pPr marL="0" indent="0">
              <a:buNone/>
            </a:pPr>
            <a:r>
              <a:rPr lang="en-CA" sz="1725" u="sng" dirty="0">
                <a:hlinkClick r:id="rId3"/>
              </a:rPr>
              <a:t>https://www03.cmhc-schl.gc.ca/hmip-pimh/en/TableMapChart/Table?TableId=2.2.11&amp;GeographyId=2270&amp;GeographyTypeId=3&amp;DisplayAs=Table&amp;GeograghyName=Toronto</a:t>
            </a:r>
            <a:endParaRPr lang="en-CA" sz="1725" dirty="0"/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1936" y="3743018"/>
            <a:ext cx="2172569" cy="827979"/>
          </a:xfrm>
          <a:prstGeom prst="rect">
            <a:avLst/>
          </a:prstGeom>
          <a:effectLst>
            <a:glow rad="317500">
              <a:schemeClr val="accent6">
                <a:lumMod val="50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prst="angle"/>
            <a:bevelB w="139700" h="139700" prst="divot"/>
          </a:sp3d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91937" y="2045157"/>
            <a:ext cx="2172569" cy="832003"/>
          </a:xfrm>
          <a:prstGeom prst="rect">
            <a:avLst/>
          </a:prstGeom>
          <a:effectLst>
            <a:glow rad="317500">
              <a:schemeClr val="accent6">
                <a:lumMod val="50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prst="angle"/>
          </a:sp3d>
        </p:spPr>
      </p:pic>
    </p:spTree>
    <p:extLst>
      <p:ext uri="{BB962C8B-B14F-4D97-AF65-F5344CB8AC3E}">
        <p14:creationId xmlns:p14="http://schemas.microsoft.com/office/powerpoint/2010/main" val="1358347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From </a:t>
            </a:r>
            <a:r>
              <a:rPr lang="en-US" dirty="0"/>
              <a:t>‘raw’ to ‘awe’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528155" y="1121630"/>
            <a:ext cx="6260905" cy="3511061"/>
          </a:xfrm>
        </p:spPr>
        <p:txBody>
          <a:bodyPr/>
          <a:lstStyle/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1808151125"/>
              </p:ext>
            </p:extLst>
          </p:nvPr>
        </p:nvGraphicFramePr>
        <p:xfrm>
          <a:off x="528155" y="1350110"/>
          <a:ext cx="6260905" cy="25959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92245" y="1960930"/>
            <a:ext cx="507978" cy="45811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20844" y="2189987"/>
            <a:ext cx="547184" cy="24778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88650" y="2313877"/>
            <a:ext cx="603994" cy="45811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42941" y="3494606"/>
            <a:ext cx="458115" cy="56743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70605" y="1948674"/>
            <a:ext cx="610819" cy="482625"/>
          </a:xfrm>
          <a:prstGeom prst="rect">
            <a:avLst/>
          </a:prstGeom>
        </p:spPr>
      </p:pic>
      <p:cxnSp>
        <p:nvCxnSpPr>
          <p:cNvPr id="22" name="Straight Connector 21"/>
          <p:cNvCxnSpPr/>
          <p:nvPr/>
        </p:nvCxnSpPr>
        <p:spPr>
          <a:xfrm flipH="1">
            <a:off x="4571999" y="2877160"/>
            <a:ext cx="1" cy="4581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0699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AsOne/>
      </p:bldGraphic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1207</TotalTime>
  <Words>93</Words>
  <Application>Microsoft Office PowerPoint</Application>
  <PresentationFormat>On-screen Show (16:9)</PresentationFormat>
  <Paragraphs>28</Paragraphs>
  <Slides>6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9" baseType="lpstr">
      <vt:lpstr>Arial</vt:lpstr>
      <vt:lpstr>Dubai</vt:lpstr>
      <vt:lpstr>Office Theme</vt:lpstr>
      <vt:lpstr>PowerPoint Presentation</vt:lpstr>
      <vt:lpstr>A VISUALIZATION OF  CONDO BUILDING PERMITS  AND RENTAL PRICES  IN THE CITY OF TORONTO FROM 2010 TO 2018 </vt:lpstr>
      <vt:lpstr>Presented by TEAM ‘GLOK’</vt:lpstr>
      <vt:lpstr>Built with…</vt:lpstr>
      <vt:lpstr>Driven by data from…</vt:lpstr>
      <vt:lpstr>From ‘raw’ to ‘awe’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Julian</dc:creator>
  <cp:lastModifiedBy>Garcia, Janet</cp:lastModifiedBy>
  <cp:revision>208</cp:revision>
  <dcterms:created xsi:type="dcterms:W3CDTF">2013-08-21T19:17:07Z</dcterms:created>
  <dcterms:modified xsi:type="dcterms:W3CDTF">2019-10-10T13:39:38Z</dcterms:modified>
</cp:coreProperties>
</file>